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8"/>
  </p:notesMasterIdLst>
  <p:handoutMasterIdLst>
    <p:handoutMasterId r:id="rId9"/>
  </p:handoutMasterIdLst>
  <p:sldIdLst>
    <p:sldId id="379" r:id="rId6"/>
    <p:sldId id="446" r:id="rId7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C000"/>
    <a:srgbClr val="CCDD44"/>
    <a:srgbClr val="CC0099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2364" autoAdjust="0"/>
  </p:normalViewPr>
  <p:slideViewPr>
    <p:cSldViewPr snapToGrid="0" snapToObjects="1">
      <p:cViewPr varScale="1">
        <p:scale>
          <a:sx n="68" d="100"/>
          <a:sy n="68" d="100"/>
        </p:scale>
        <p:origin x="720" y="5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9/09/2018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9/9/2018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9/09/2018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5" name="Rectángulo 14"/>
          <p:cNvSpPr/>
          <p:nvPr/>
        </p:nvSpPr>
        <p:spPr>
          <a:xfrm>
            <a:off x="2376575" y="5649595"/>
            <a:ext cx="9512489" cy="384694"/>
          </a:xfrm>
          <a:prstGeom prst="rect">
            <a:avLst/>
          </a:prstGeom>
        </p:spPr>
        <p:txBody>
          <a:bodyPr wrap="square" lIns="76176" tIns="38087" rIns="76176" bIns="38087">
            <a:spAutoFit/>
          </a:bodyPr>
          <a:lstStyle/>
          <a:p>
            <a:pPr algn="r"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b="1" i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Propuesta de </a:t>
            </a:r>
            <a:r>
              <a:rPr lang="es-ES_tradnl" sz="2000" b="1" i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servicio para el apoyo en el proceso de transformación ágil</a:t>
            </a:r>
            <a:endParaRPr lang="es-ES_tradnl" sz="2000" b="1" i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1962027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Coach Ágil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MAPA PERSONAL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1400" r="1239" b="5543"/>
          <a:stretch/>
        </p:blipFill>
        <p:spPr>
          <a:xfrm>
            <a:off x="2134060" y="1152779"/>
            <a:ext cx="7504210" cy="558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F58588-576D-46D5-80D6-8A24D7A02F27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openxmlformats.org/package/2006/metadata/core-properties"/>
    <ds:schemaRef ds:uri="4bffbd67-204f-4941-9f8d-5e376a982f9f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17403</TotalTime>
  <Words>19</Words>
  <Application>Microsoft Office PowerPoint</Application>
  <PresentationFormat>Panorámica</PresentationFormat>
  <Paragraphs>5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9" baseType="lpstr">
      <vt:lpstr>ＭＳ Ｐゴシック</vt:lpstr>
      <vt:lpstr>Arial</vt:lpstr>
      <vt:lpstr>Arial Narrow</vt:lpstr>
      <vt:lpstr>Calibri</vt:lpstr>
      <vt:lpstr>Calibri Light</vt:lpstr>
      <vt:lpstr>Tahoma</vt:lpstr>
      <vt:lpstr>Tema de Office</vt:lpstr>
      <vt:lpstr>Presentación de PowerPoint</vt:lpstr>
      <vt:lpstr> MAPA PERSONAL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426</cp:revision>
  <cp:lastPrinted>2018-05-14T12:53:52Z</cp:lastPrinted>
  <dcterms:created xsi:type="dcterms:W3CDTF">2017-11-17T14:24:31Z</dcterms:created>
  <dcterms:modified xsi:type="dcterms:W3CDTF">2018-09-11T02:12:42Z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